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77" r:id="rId5"/>
    <p:sldId id="256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2021. 5. 17.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F20D38B-5C96-7C48-8381-89A457D2ECE6}"/>
              </a:ext>
            </a:extLst>
          </p:cNvPr>
          <p:cNvSpPr/>
          <p:nvPr/>
        </p:nvSpPr>
        <p:spPr>
          <a:xfrm>
            <a:off x="1028224" y="2148673"/>
            <a:ext cx="8932203" cy="1533353"/>
          </a:xfrm>
          <a:prstGeom prst="roundRect">
            <a:avLst>
              <a:gd name="adj" fmla="val 21178"/>
            </a:avLst>
          </a:pr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8AA86-E4A5-1F43-B7C7-CA8B5BAFE25E}"/>
              </a:ext>
            </a:extLst>
          </p:cNvPr>
          <p:cNvSpPr txBox="1"/>
          <p:nvPr/>
        </p:nvSpPr>
        <p:spPr>
          <a:xfrm>
            <a:off x="1230888" y="2451992"/>
            <a:ext cx="455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백엔드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경력 개발자 </a:t>
            </a:r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코테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후기 </a:t>
            </a:r>
          </a:p>
        </p:txBody>
      </p:sp>
      <p:pic>
        <p:nvPicPr>
          <p:cNvPr id="10" name="그림 9" descr="꽃, 식물이(가) 표시된 사진&#10;&#10;자동 생성된 설명">
            <a:extLst>
              <a:ext uri="{FF2B5EF4-FFF2-40B4-BE49-F238E27FC236}">
                <a16:creationId xmlns:a16="http://schemas.microsoft.com/office/drawing/2014/main" id="{9BD053C9-A216-8A48-A11F-D4FD1409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045" y="2381950"/>
            <a:ext cx="1168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47</Words>
  <Application>Microsoft Macintosh PowerPoint</Application>
  <PresentationFormat>와이드스크린</PresentationFormat>
  <Paragraphs>14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NanumGothic</vt:lpstr>
      <vt:lpstr>나눔스퀘어_ac ExtraBold</vt:lpstr>
      <vt:lpstr>맑은 고딕</vt:lpstr>
      <vt:lpstr>여기어때 잘난체 OTF</vt:lpstr>
      <vt:lpstr>NANUMGOTHIC EXTRABOLD</vt:lpstr>
      <vt:lpstr>NanumSquareOTF_ac ExtraBold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12</cp:revision>
  <dcterms:created xsi:type="dcterms:W3CDTF">2020-08-29T11:33:38Z</dcterms:created>
  <dcterms:modified xsi:type="dcterms:W3CDTF">2021-05-17T13:29:04Z</dcterms:modified>
</cp:coreProperties>
</file>